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 bookmarkIdSeed="2">
  <p:sldMasterIdLst>
    <p:sldMasterId id="2147483648" r:id="rId1"/>
  </p:sldMasterIdLst>
  <p:handoutMasterIdLst>
    <p:handoutMasterId r:id="rId9"/>
  </p:handoutMasterIdLst>
  <p:sldIdLst>
    <p:sldId id="375" r:id="rId2"/>
    <p:sldId id="431" r:id="rId3"/>
    <p:sldId id="432" r:id="rId4"/>
    <p:sldId id="433" r:id="rId5"/>
    <p:sldId id="434" r:id="rId6"/>
    <p:sldId id="435" r:id="rId7"/>
    <p:sldId id="38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hyperlink" Target="https://jpetstore.aspectran.com/catalog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92500" lnSpcReduction="10000"/>
          </a:bodyPr>
          <a:lstStyle/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ניתוח מערכת</a:t>
            </a:r>
            <a:endParaRPr lang="ru-RU" sz="19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300" b="1" dirty="0">
                <a:latin typeface="Arial" panose="020B0604020202020204" pitchFamily="34" charset="0"/>
                <a:cs typeface="Arial" panose="020B0604020202020204" pitchFamily="34" charset="0"/>
              </a:rPr>
              <a:t>מטרת המיני-פרויקט: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לנתח ולמפות את המערכת (ניתוח, עיצוב ויישום) על פי המתודולוגיה הנלמדת.</a:t>
            </a:r>
          </a:p>
          <a:p>
            <a:pPr algn="r" rtl="1">
              <a:lnSpc>
                <a:spcPct val="150000"/>
              </a:lnSpc>
            </a:pP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300" b="1" dirty="0">
                <a:latin typeface="Arial" panose="020B0604020202020204" pitchFamily="34" charset="0"/>
                <a:cs typeface="Arial" panose="020B0604020202020204" pitchFamily="34" charset="0"/>
              </a:rPr>
              <a:t>חומר עזר: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מיני-פרויקט מתמקד בבדיקת אתר "חנות חיות".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כתובת האתר היא: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https://jpetstore.aspectran.com/catalog/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300" b="1" dirty="0">
                <a:latin typeface="Arial" panose="020B0604020202020204" pitchFamily="34" charset="0"/>
                <a:cs typeface="Arial" panose="020B0604020202020204" pitchFamily="34" charset="0"/>
              </a:rPr>
              <a:t>פרטי התחברות של המנהל: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שם משתמש: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j2ee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סיסמא: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j2ee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98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700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23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ניתוח מערכת</a:t>
            </a:r>
            <a:endParaRPr lang="ru-RU" sz="23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b="1" dirty="0">
                <a:latin typeface="Arial" panose="020B0604020202020204" pitchFamily="34" charset="0"/>
                <a:cs typeface="Arial" panose="020B0604020202020204" pitchFamily="34" charset="0"/>
              </a:rPr>
              <a:t>הנחיות כלליות לביצוע מיני-פרויקט: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בעת העבודה על מיני-פרויקט יש להיעזר ב: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מפרט דרישות חנות חיות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L16 - 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L18 - STP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שהוכן במיני-פרויקט ראשון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אתר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טבלת אקסל ממיני-פרויקט ראשון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המיני-פרויקט מתייחס לכל השיטות שנלמד. יש לבצע בדיקות: </a:t>
            </a:r>
            <a:r>
              <a:rPr lang="he-IL" b="1" dirty="0">
                <a:latin typeface="Arial" panose="020B0604020202020204" pitchFamily="34" charset="0"/>
                <a:cs typeface="Arial" panose="020B0604020202020204" pitchFamily="34" charset="0"/>
              </a:rPr>
              <a:t>פונקציונלית, תאימות, נגישות, ממשק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he-IL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המיני-פרויקט ניתן לביצוע בקבוצות של עד 4 תלמידים (השלמת מסמך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) + הגשת מסמך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אישי.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תוצרי המיני-פרויקט: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מסמך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המלא (יוגש בקבוצה)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מסמך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אישי (יש לעשות מינימום 4 תסריטים ולהשתמש ב-4 בדיקות שונות)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88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ניתוח מערכת</a:t>
            </a:r>
            <a:endParaRPr lang="ru-RU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חלק א - יצירת מסמך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 (המלא):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עליכם להשלים את הכתיבה של המסמך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המסמך יכסה תכנון מלא של מיני-פרויקט הבדיקות, 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כולל כל הסעיפים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, יש לשים דגש על: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ציון שיטות הבדיקה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פירוט סוגי הבדיקה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תנאי סף לכניסה ויציאה מהבדיקות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פירוט כל הסיכונים כולל הסבירות וההשפעה שלהם במידה ויתקיימו, ופתרונות למניעתם (דוגמא במצגת)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957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ניתוח מערכת</a:t>
            </a:r>
            <a:endParaRPr lang="ru-RU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חלק ב' – יצירת </a:t>
            </a:r>
            <a: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he-IL" sz="1200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he-IL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עליכם לבצע את הבדיקות בהתאם לקובץ אקסל מפרויקט ראשון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לתעד בפורמט הקובץ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L38-Test-case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77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ניתוח מערכת</a:t>
            </a:r>
            <a:endParaRPr lang="ru-RU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הנחיות ודגשים: 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הקפידו על שמות קריאים לכל הרכיבים אותם יצרתם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הקפידו על כתיבה מסודרת ועקבית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לתכנן את הבדיקות בהתאם לגישת עיצוב הבדיקות עליה החלטתם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להעלות 3 קבצים ל-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: מסמך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TASTE CASES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ו-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591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608" y="2766218"/>
            <a:ext cx="5124782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בהצלחה!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6781</TotalTime>
  <Words>314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שיעורי בית</vt:lpstr>
      <vt:lpstr>שיעורי בית</vt:lpstr>
      <vt:lpstr>שיעורי בית</vt:lpstr>
      <vt:lpstr>שיעורי בית</vt:lpstr>
      <vt:lpstr>שיעורי בית</vt:lpstr>
      <vt:lpstr>בהצלחה!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20</cp:revision>
  <dcterms:created xsi:type="dcterms:W3CDTF">2022-03-07T11:44:47Z</dcterms:created>
  <dcterms:modified xsi:type="dcterms:W3CDTF">2023-02-09T11:34:12Z</dcterms:modified>
</cp:coreProperties>
</file>

<file path=docProps/thumbnail.jpeg>
</file>